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6" r:id="rId16"/>
    <p:sldId id="295" r:id="rId17"/>
    <p:sldId id="266" r:id="rId18"/>
    <p:sldId id="267" r:id="rId19"/>
    <p:sldId id="268" r:id="rId20"/>
    <p:sldId id="269" r:id="rId21"/>
    <p:sldId id="270" r:id="rId22"/>
    <p:sldId id="271" r:id="rId23"/>
    <p:sldId id="298" r:id="rId24"/>
    <p:sldId id="277" r:id="rId25"/>
    <p:sldId id="278" r:id="rId26"/>
    <p:sldId id="272" r:id="rId27"/>
    <p:sldId id="276" r:id="rId28"/>
    <p:sldId id="275" r:id="rId29"/>
    <p:sldId id="279" r:id="rId30"/>
    <p:sldId id="280" r:id="rId31"/>
    <p:sldId id="284" r:id="rId32"/>
    <p:sldId id="282" r:id="rId33"/>
    <p:sldId id="283" r:id="rId34"/>
    <p:sldId id="285" r:id="rId35"/>
    <p:sldId id="287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4"/>
    <p:restoredTop sz="94620"/>
  </p:normalViewPr>
  <p:slideViewPr>
    <p:cSldViewPr snapToGrid="0" snapToObjects="1">
      <p:cViewPr>
        <p:scale>
          <a:sx n="89" d="100"/>
          <a:sy n="89" d="100"/>
        </p:scale>
        <p:origin x="96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brew install telnet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6606-78EC-E24C-A3B3-B3666C6F4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 descr="Two tin cans connected with a string." title="Tin can telepho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 title="Picture of two women in victorian garb talking over a tin can teleph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3952" y="22336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8650" y="1814551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266415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558" y="3458939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10399" y="1023515"/>
            <a:ext cx="2094156" cy="11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 title="Clip art of a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 title="Screen shot of non-descript web p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6635579" y="5707504"/>
            <a:ext cx="4861652" cy="3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Source: http://</a:t>
            </a:r>
            <a:r>
              <a:rPr lang="en-US" altLang="x-none" sz="1800" dirty="0" err="1">
                <a:solidFill>
                  <a:srgbClr val="FFFF00"/>
                </a:solidFill>
                <a:ea typeface="ＭＳ Ｐゴシック" charset="-128"/>
              </a:rPr>
              <a:t>tools.ietf.org</a:t>
            </a:r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/html/rfc791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35578" y="1293058"/>
            <a:ext cx="498016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INTERNET PROTOCOL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DARPA INTERNET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PROGRAM 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PROTOCOL SPECIFICATION                             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September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1981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5578" y="4054278"/>
            <a:ext cx="49801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treats each internet datagram as an </a:t>
            </a:r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independent entity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unrelated to any other internet datagram.  There are no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connections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or logical circuits (virtual or otherwise).</a:t>
            </a:r>
          </a:p>
          <a:p>
            <a:endParaRPr lang="en-US" sz="9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uses four key mechanisms in providing its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service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:  Type of Service, Time to Live, Options, and Header Checksum.</a:t>
            </a:r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dirty="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952" y="893008"/>
            <a:ext cx="5937423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Network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Working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Fielding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2616                                   UC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Irvine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Obsoletes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2068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Gettys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Category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Standards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Track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/W3C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Mogul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Frystyk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L.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Masinter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Xerox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Leach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Microsoft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Berners-Lee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June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1999</a:t>
            </a: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Hypertext Transfer Protocol -- HTTP/1.1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Status of this Memo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This document specifies an Internet standards track protocol for the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Internet community, and requests discussion and suggestions for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improvements.  Please refer to the current edition of the "Internet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Official Protocol Standards" (STD 1) for the standardization state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and status of this protocol.  Distribution of this memo is unlimited.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Copyright Notice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Copyright (C) The Internet Society (1999).  All Rights Reserved.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Abstract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Hypertext Transfer Protocol (HTTP) is an application-level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protocol for distributed, collaborative, hypermedia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852" y="507245"/>
            <a:ext cx="1060943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 Request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 request message from a client to a server includes, within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first line of that message, the method to be applied to the resource,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identifier of the resource, and the protocol version in use.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=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Request-Line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*((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general-header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4.5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5.3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entity-header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CRLF)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7.1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CRLF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[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message-body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]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4.3</a:t>
            </a:r>
          </a:p>
          <a:p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5.1 Request-Line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Request-Line begins with a method token, followed by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Request-URI and the protocol version, and ending with CRLF.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elements are separated by SP characters. No CR or LF is allowed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except in the final CRLF sequence.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Request-Line   = Method SP Request-URI SP HTTP-Version CRLF</a:t>
            </a:r>
          </a:p>
        </p:txBody>
      </p:sp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 title="Cover of the book Introduction to network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50792" y="1434685"/>
            <a:ext cx="1372163" cy="2207391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" name="TextBox 1"/>
          <p:cNvSpPr txBox="1"/>
          <p:nvPr/>
        </p:nvSpPr>
        <p:spPr>
          <a:xfrm>
            <a:off x="5815013" y="309670"/>
            <a:ext cx="5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</a:t>
            </a:r>
            <a:r>
              <a:rPr lang="mr-IN" dirty="0" smtClean="0"/>
              <a:t>–</a:t>
            </a:r>
            <a:r>
              <a:rPr lang="en-US" dirty="0" smtClean="0"/>
              <a:t> Telnet is not installed by default on most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Image of the terminal where Trinity is hacking the power grid in the movie The Matrix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title="Picture of Trinity Hacking the Power Grid in the movie the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"Browser" in Python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Viewing Headers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 title="Screen shot of data.pr4e.org/page1.htm showing the developer consol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 title="Screen shot of data.pr4e.org/page1.ht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 title="Screen shot of data.pr4e.org/page2.ht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 title="Small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 title="Small 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solidFill>
                  <a:srgbClr val="000000"/>
                </a:solidFill>
                <a:ea typeface="ヒラギノ角ゴ ProN W3" charset="0"/>
              </a:rPr>
              <a:t>DJango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 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63840" y="5608533"/>
            <a:ext cx="3967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http</a:t>
            </a:r>
            <a:r>
              <a:rPr lang="en-US" altLang="en-US" sz="2400" dirty="0" smtClean="0">
                <a:solidFill>
                  <a:srgbClr val="FFFF00"/>
                </a:solidFill>
              </a:rPr>
              <a:t>://data.pr4e.org/page1.htm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4" name="Picture 13" descr="This has a title of &quot;The First Page&quot; and a link to &quot;Second page&quot;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0538" y="373062"/>
            <a:ext cx="7449463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 descr="The pages says &quot;Hello World&quot;" title="Screen Shot of a browser pointed at localhost:9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2043112"/>
            <a:ext cx="6141985" cy="4098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3725" y="2338049"/>
            <a:ext cx="4300538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 HTTP/1.1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HTTP/1.1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199" y="1923711"/>
            <a:ext cx="617696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265" y="3911060"/>
            <a:ext cx="5781535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client1.py</a:t>
            </a: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-Type: text/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charset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=utf-8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&gt;&lt;body&gt;Hello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&lt;/body&gt;&lt;/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hu-HU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437972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209459"/>
            <a:ext cx="558707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849" y="4703947"/>
            <a:ext cx="527685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client2.py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&lt;html&gt;&lt;body&gt;Hello World&lt;/body&gt;&lt;/html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1163" cy="1325563"/>
          </a:xfrm>
        </p:spPr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1974" y="2942638"/>
            <a:ext cx="9253539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0587357624:mytestsite csev$ python3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runserver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Performing system checks...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System check identified no issues (0 silenced).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September 03, 2019 - 13:28:13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 version 2.1.7, using settings '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mytestsite.settings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Starting development server at http://127.0.0.1:8000/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Quit the server with CONTROL-C.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 HTTP/1.1" 200 16348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fonts.css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200 423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Not Found: 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"GET /</a:t>
            </a:r>
            <a:r>
              <a:rPr lang="en-US" sz="1200" dirty="0" err="1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 HTTP/1.1" 404 1976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-Regular-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80304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-Bold-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82564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-Light-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81348</a:t>
            </a:r>
            <a:endParaRPr lang="en-US" sz="1200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 descr="This says &quot;The install worked successfully!&quot; and has a little animated green rocket taking off. " title="Screen shot of http://127.0.0.1:8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62" y="365125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 title="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</TotalTime>
  <Words>1775</Words>
  <Application>Microsoft Macintosh PowerPoint</Application>
  <PresentationFormat>Widescreen</PresentationFormat>
  <Paragraphs>420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Uniform Resource Locator</vt:lpstr>
      <vt:lpstr>HTTP - HyperText Transfer Protocol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Simple "Browser" in Python</vt:lpstr>
      <vt:lpstr>The World's Simplest Browser</vt:lpstr>
      <vt:lpstr>PowerPoint Presentation</vt:lpstr>
      <vt:lpstr>Viewing Headers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Browser / Django Communication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33</cp:revision>
  <dcterms:created xsi:type="dcterms:W3CDTF">2019-01-19T02:12:54Z</dcterms:created>
  <dcterms:modified xsi:type="dcterms:W3CDTF">2019-09-03T13:31:34Z</dcterms:modified>
</cp:coreProperties>
</file>